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281" autoAdjust="0"/>
  </p:normalViewPr>
  <p:slideViewPr>
    <p:cSldViewPr snapToGrid="0">
      <p:cViewPr>
        <p:scale>
          <a:sx n="150" d="100"/>
          <a:sy n="150" d="100"/>
        </p:scale>
        <p:origin x="-29" y="-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C5EFD-5D84-40EF-BD9B-9852B5076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0A227F-A859-4D39-B9D3-AF1E55AE9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0E128-B17F-4B6C-83DA-946000E7C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B07B0-8A59-40D1-9FC8-FCBD90DCF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CF7025-E903-4E5E-BCED-6695B401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75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CFBCC-2101-4F88-BF59-157FDDDC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6CD963-52C0-4A55-960E-610F1BE7A1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0BCD7-7D3D-42F0-A78C-0D4D83517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8A6F3-8FA5-4E13-9F74-BEAE5B02F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ECF10-4C0A-4000-8665-CF541F4A6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446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B34C28-5A9F-43AB-9378-30F3163975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3C35A7-F6FF-45A3-9322-28DBAE877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9CCE1-B20B-402E-9ED4-DFABAD86D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5353F-E2C2-4BCA-93C9-D85188106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BAEC3-B1C9-42BE-A90A-15E6E95E3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340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A1C63-D971-48AD-80E4-F904B6031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7CEE5-EBF1-41DB-9A05-F11A65B9A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0FDFF-6142-40C7-9AB2-01D695270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D3661-7867-4628-B485-C20696B36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10EA8-B832-4CC7-839C-930AF7D42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918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86E99-1D3D-480C-ABA4-5F4C37EA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9900E-FBAD-441A-A4B3-66BBB167D0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FAB92-4AFD-4162-810C-3669B9949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0508B-B419-4B62-82CE-9C4F75661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89649-6F48-461A-855A-690B62F1A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00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EEEB6-0DDF-43A2-B0E6-1E5DD2085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FE1BA-EFA8-4AB5-9D3B-2A0216813E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24EAA6-8C70-4AC9-BBA8-EDA745039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E8B9F-0879-42FD-85F0-C79F43CEF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83B26-33D8-4A6F-B4CD-5327AF601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54AD5F-9626-4CE1-97F8-C550766A3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6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FCF7D-A56B-4293-830B-6BEBFBDC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5AA71-5719-4903-9BA7-171FF2FA7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0447D7-A8F2-493E-9EFD-D2EF54063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ABAAD5-6838-43C5-B444-BF587F029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E46EB7-787B-426E-B482-238F2572C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0418A1-1DAD-47A6-B71F-75B3AA61F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4A39C3-68C4-40F4-B994-B3199B731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ACF527-8AFD-4DB2-804E-55ADB214E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90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7170B-B4F2-4506-A096-3931BD69D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6ED02B-1A36-4CA5-8BE2-FBC72656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EE0A40-0C56-40EA-B214-76F7EBC06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CDACF5-7B47-496F-8736-27D90917B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53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4B61E8-238B-4D08-B5A9-696E147C5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0A2A1C-D447-4160-85AA-25FF4D36E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7709F9-A904-4D21-8496-403B9BAF0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52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A8A58-4CA2-488E-A62F-B66708B38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B007B-BE4E-4226-B37F-41144AB63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86A78-D41C-4D4D-91ED-AF0AEA7F8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E530E-D574-4029-9CAE-68A80000A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090CC4-8648-4751-B13D-F2177622F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F27BBC-619A-452C-8B64-44C69120E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86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FF6D6-DDE2-4DCD-8A74-66CE5E58A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3E555D-3BD5-417D-8E36-48C2EA4CF8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5AF94-7E3E-4C7B-9AD3-0A21E6C3CD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645E29-32EF-47C9-96B1-508A8BDBE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D16287-9CE9-4532-B954-2678696DC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515E54-A102-4614-A722-154281686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252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76B468-7228-4384-BF84-F59885C86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1EC8B-7BEF-47F4-9A03-34E8A32E9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E9C16-B357-41D9-A8B2-F608A0E560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D5BDB-0EDC-4BE5-94E0-C2E2BF767D7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44F66-5DB1-46C9-83E4-45D7F7BCF7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1EA3E9-C1A8-477C-A547-4D856BD785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74022-0FA6-44D9-A280-C1D7909C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58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emf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6566F1-5E32-4377-93A9-650F3ABB7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9463" y="189452"/>
            <a:ext cx="5467301" cy="2762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66EB82-0401-4BE1-8499-EE6C37173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227" y="175757"/>
            <a:ext cx="5467300" cy="27621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C88C7E-144B-4F56-B7C1-BB32D64D0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774" y="189452"/>
            <a:ext cx="5507042" cy="2762126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9D289E1-1C41-42E8-8B51-9F41F8155C14}"/>
              </a:ext>
            </a:extLst>
          </p:cNvPr>
          <p:cNvCxnSpPr>
            <a:cxnSpLocks/>
          </p:cNvCxnSpPr>
          <p:nvPr/>
        </p:nvCxnSpPr>
        <p:spPr>
          <a:xfrm flipV="1">
            <a:off x="1526735" y="2989678"/>
            <a:ext cx="0" cy="4045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8CD4762-2049-4C05-B195-908326E24E2B}"/>
              </a:ext>
            </a:extLst>
          </p:cNvPr>
          <p:cNvCxnSpPr>
            <a:cxnSpLocks/>
          </p:cNvCxnSpPr>
          <p:nvPr/>
        </p:nvCxnSpPr>
        <p:spPr>
          <a:xfrm flipV="1">
            <a:off x="2372562" y="3314243"/>
            <a:ext cx="0" cy="762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B5FCFD0-15EE-415F-8A26-FC096CFA5EC5}"/>
              </a:ext>
            </a:extLst>
          </p:cNvPr>
          <p:cNvCxnSpPr>
            <a:cxnSpLocks/>
          </p:cNvCxnSpPr>
          <p:nvPr/>
        </p:nvCxnSpPr>
        <p:spPr>
          <a:xfrm flipV="1">
            <a:off x="2597390" y="3238042"/>
            <a:ext cx="0" cy="1524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CCF1856-4026-4120-8409-273D6638A27B}"/>
              </a:ext>
            </a:extLst>
          </p:cNvPr>
          <p:cNvCxnSpPr>
            <a:cxnSpLocks/>
          </p:cNvCxnSpPr>
          <p:nvPr/>
        </p:nvCxnSpPr>
        <p:spPr>
          <a:xfrm flipV="1">
            <a:off x="2179422" y="3238042"/>
            <a:ext cx="0" cy="1524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A275720-F024-4A25-9728-E7788918EDA5}"/>
              </a:ext>
            </a:extLst>
          </p:cNvPr>
          <p:cNvCxnSpPr>
            <a:cxnSpLocks/>
          </p:cNvCxnSpPr>
          <p:nvPr/>
        </p:nvCxnSpPr>
        <p:spPr>
          <a:xfrm>
            <a:off x="1255131" y="3390443"/>
            <a:ext cx="181974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50A65FE-9E67-4C40-AFE6-AFDCD05B2339}"/>
              </a:ext>
            </a:extLst>
          </p:cNvPr>
          <p:cNvCxnSpPr>
            <a:cxnSpLocks/>
          </p:cNvCxnSpPr>
          <p:nvPr/>
        </p:nvCxnSpPr>
        <p:spPr>
          <a:xfrm flipV="1">
            <a:off x="5872739" y="2951578"/>
            <a:ext cx="0" cy="4045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51FD56C-E96D-45D7-8E04-8B34CF23D944}"/>
              </a:ext>
            </a:extLst>
          </p:cNvPr>
          <p:cNvCxnSpPr>
            <a:cxnSpLocks/>
          </p:cNvCxnSpPr>
          <p:nvPr/>
        </p:nvCxnSpPr>
        <p:spPr>
          <a:xfrm flipV="1">
            <a:off x="6718566" y="2951578"/>
            <a:ext cx="0" cy="4007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B4D1B06-8F5D-4FC9-A866-75B13573127D}"/>
              </a:ext>
            </a:extLst>
          </p:cNvPr>
          <p:cNvCxnSpPr>
            <a:cxnSpLocks/>
          </p:cNvCxnSpPr>
          <p:nvPr/>
        </p:nvCxnSpPr>
        <p:spPr>
          <a:xfrm flipV="1">
            <a:off x="6943394" y="3199942"/>
            <a:ext cx="0" cy="1524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5FFDD9E-4A4E-409C-A1C4-7E7FE0C12D09}"/>
              </a:ext>
            </a:extLst>
          </p:cNvPr>
          <p:cNvCxnSpPr>
            <a:cxnSpLocks/>
          </p:cNvCxnSpPr>
          <p:nvPr/>
        </p:nvCxnSpPr>
        <p:spPr>
          <a:xfrm flipV="1">
            <a:off x="6525426" y="3199942"/>
            <a:ext cx="0" cy="1524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524EF81-4F64-4FBF-8B2C-B0FDBAE4C112}"/>
              </a:ext>
            </a:extLst>
          </p:cNvPr>
          <p:cNvCxnSpPr>
            <a:cxnSpLocks/>
          </p:cNvCxnSpPr>
          <p:nvPr/>
        </p:nvCxnSpPr>
        <p:spPr>
          <a:xfrm>
            <a:off x="5601135" y="3352343"/>
            <a:ext cx="181974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F752035-437A-45CD-8440-FD54855E5C16}"/>
              </a:ext>
            </a:extLst>
          </p:cNvPr>
          <p:cNvCxnSpPr>
            <a:cxnSpLocks/>
          </p:cNvCxnSpPr>
          <p:nvPr/>
        </p:nvCxnSpPr>
        <p:spPr>
          <a:xfrm flipV="1">
            <a:off x="10515657" y="2766439"/>
            <a:ext cx="0" cy="5859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8E7929A-D0F4-4823-83C9-13A72D923BD4}"/>
              </a:ext>
            </a:extLst>
          </p:cNvPr>
          <p:cNvCxnSpPr>
            <a:cxnSpLocks/>
          </p:cNvCxnSpPr>
          <p:nvPr/>
        </p:nvCxnSpPr>
        <p:spPr>
          <a:xfrm flipV="1">
            <a:off x="11361484" y="2947804"/>
            <a:ext cx="0" cy="4007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4C1BFE03-2C94-4403-A48E-4A643F407C20}"/>
              </a:ext>
            </a:extLst>
          </p:cNvPr>
          <p:cNvCxnSpPr>
            <a:cxnSpLocks/>
          </p:cNvCxnSpPr>
          <p:nvPr/>
        </p:nvCxnSpPr>
        <p:spPr>
          <a:xfrm flipV="1">
            <a:off x="11586312" y="3196168"/>
            <a:ext cx="0" cy="1524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2BE706E0-DA24-4BF5-83FA-7AD262D2A41C}"/>
              </a:ext>
            </a:extLst>
          </p:cNvPr>
          <p:cNvCxnSpPr>
            <a:cxnSpLocks/>
          </p:cNvCxnSpPr>
          <p:nvPr/>
        </p:nvCxnSpPr>
        <p:spPr>
          <a:xfrm flipV="1">
            <a:off x="11168344" y="3196168"/>
            <a:ext cx="0" cy="1524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8DB43AB6-91E5-4FAE-97FB-CBB1A7EE3533}"/>
              </a:ext>
            </a:extLst>
          </p:cNvPr>
          <p:cNvCxnSpPr>
            <a:cxnSpLocks/>
          </p:cNvCxnSpPr>
          <p:nvPr/>
        </p:nvCxnSpPr>
        <p:spPr>
          <a:xfrm>
            <a:off x="10244053" y="3348569"/>
            <a:ext cx="181974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7E97EDC8-5CAE-4250-8CEE-5044FBA6A19C}"/>
                  </a:ext>
                </a:extLst>
              </p:cNvPr>
              <p:cNvSpPr txBox="1"/>
              <p:nvPr/>
            </p:nvSpPr>
            <p:spPr>
              <a:xfrm>
                <a:off x="1263262" y="3425685"/>
                <a:ext cx="5641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7E97EDC8-5CAE-4250-8CEE-5044FBA6A1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3262" y="3425685"/>
                <a:ext cx="564135" cy="307777"/>
              </a:xfrm>
              <a:prstGeom prst="rect">
                <a:avLst/>
              </a:prstGeom>
              <a:blipFill>
                <a:blip r:embed="rId5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E22D8E71-E3AC-4879-89DB-56FEF8D7C4FE}"/>
                  </a:ext>
                </a:extLst>
              </p:cNvPr>
              <p:cNvSpPr txBox="1"/>
              <p:nvPr/>
            </p:nvSpPr>
            <p:spPr>
              <a:xfrm>
                <a:off x="2094187" y="3414555"/>
                <a:ext cx="5641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E22D8E71-E3AC-4879-89DB-56FEF8D7C4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4187" y="3414555"/>
                <a:ext cx="564135" cy="307777"/>
              </a:xfrm>
              <a:prstGeom prst="rect">
                <a:avLst/>
              </a:prstGeom>
              <a:blipFill>
                <a:blip r:embed="rId6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10503E6C-C4E8-4268-8AFF-53425B841543}"/>
                  </a:ext>
                </a:extLst>
              </p:cNvPr>
              <p:cNvSpPr txBox="1"/>
              <p:nvPr/>
            </p:nvSpPr>
            <p:spPr>
              <a:xfrm>
                <a:off x="2320645" y="3409000"/>
                <a:ext cx="5641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10503E6C-C4E8-4268-8AFF-53425B8415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0645" y="3409000"/>
                <a:ext cx="564135" cy="307777"/>
              </a:xfrm>
              <a:prstGeom prst="rect">
                <a:avLst/>
              </a:prstGeom>
              <a:blipFill>
                <a:blip r:embed="rId7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6C7708B-0725-439A-B3F7-B3A9639C296C}"/>
                  </a:ext>
                </a:extLst>
              </p:cNvPr>
              <p:cNvSpPr/>
              <p:nvPr/>
            </p:nvSpPr>
            <p:spPr>
              <a:xfrm>
                <a:off x="1966124" y="3414555"/>
                <a:ext cx="35452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6C7708B-0725-439A-B3F7-B3A9639C29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6124" y="3414555"/>
                <a:ext cx="354521" cy="307777"/>
              </a:xfrm>
              <a:prstGeom prst="rect">
                <a:avLst/>
              </a:prstGeom>
              <a:blipFill>
                <a:blip r:embed="rId8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A103BE7C-6413-41CE-A745-111080A73750}"/>
                  </a:ext>
                </a:extLst>
              </p:cNvPr>
              <p:cNvSpPr txBox="1"/>
              <p:nvPr/>
            </p:nvSpPr>
            <p:spPr>
              <a:xfrm>
                <a:off x="5621828" y="3359917"/>
                <a:ext cx="5641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A103BE7C-6413-41CE-A745-111080A737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1828" y="3359917"/>
                <a:ext cx="564135" cy="307777"/>
              </a:xfrm>
              <a:prstGeom prst="rect">
                <a:avLst/>
              </a:prstGeom>
              <a:blipFill>
                <a:blip r:embed="rId9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6D60B30E-2D3A-43FE-81E3-836035DCC5CD}"/>
                  </a:ext>
                </a:extLst>
              </p:cNvPr>
              <p:cNvSpPr txBox="1"/>
              <p:nvPr/>
            </p:nvSpPr>
            <p:spPr>
              <a:xfrm>
                <a:off x="6452753" y="3348787"/>
                <a:ext cx="5641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6D60B30E-2D3A-43FE-81E3-836035DCC5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2753" y="3348787"/>
                <a:ext cx="564135" cy="307777"/>
              </a:xfrm>
              <a:prstGeom prst="rect">
                <a:avLst/>
              </a:prstGeom>
              <a:blipFill>
                <a:blip r:embed="rId6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9EA36C3A-A711-487F-88CD-85BCD12004E3}"/>
                  </a:ext>
                </a:extLst>
              </p:cNvPr>
              <p:cNvSpPr txBox="1"/>
              <p:nvPr/>
            </p:nvSpPr>
            <p:spPr>
              <a:xfrm>
                <a:off x="6679211" y="3343232"/>
                <a:ext cx="5641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9EA36C3A-A711-487F-88CD-85BCD12004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9211" y="3343232"/>
                <a:ext cx="564135" cy="307777"/>
              </a:xfrm>
              <a:prstGeom prst="rect">
                <a:avLst/>
              </a:prstGeom>
              <a:blipFill>
                <a:blip r:embed="rId7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F2FFFA9B-6AF4-4BDA-83AE-E8527E0B9103}"/>
                  </a:ext>
                </a:extLst>
              </p:cNvPr>
              <p:cNvSpPr/>
              <p:nvPr/>
            </p:nvSpPr>
            <p:spPr>
              <a:xfrm>
                <a:off x="6324690" y="3348787"/>
                <a:ext cx="35452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F2FFFA9B-6AF4-4BDA-83AE-E8527E0B91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4690" y="3348787"/>
                <a:ext cx="354521" cy="307777"/>
              </a:xfrm>
              <a:prstGeom prst="rect">
                <a:avLst/>
              </a:prstGeom>
              <a:blipFill>
                <a:blip r:embed="rId8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292C12C0-5B1F-4CE6-A2E9-636290F21247}"/>
                  </a:ext>
                </a:extLst>
              </p:cNvPr>
              <p:cNvSpPr txBox="1"/>
              <p:nvPr/>
            </p:nvSpPr>
            <p:spPr>
              <a:xfrm>
                <a:off x="10254684" y="3357044"/>
                <a:ext cx="5641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292C12C0-5B1F-4CE6-A2E9-636290F212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54684" y="3357044"/>
                <a:ext cx="564135" cy="307777"/>
              </a:xfrm>
              <a:prstGeom prst="rect">
                <a:avLst/>
              </a:prstGeom>
              <a:blipFill>
                <a:blip r:embed="rId5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881CE98D-FE36-4F09-81CC-99275964B695}"/>
                  </a:ext>
                </a:extLst>
              </p:cNvPr>
              <p:cNvSpPr txBox="1"/>
              <p:nvPr/>
            </p:nvSpPr>
            <p:spPr>
              <a:xfrm>
                <a:off x="11085609" y="3345914"/>
                <a:ext cx="5641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881CE98D-FE36-4F09-81CC-99275964B6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85609" y="3345914"/>
                <a:ext cx="564135" cy="307777"/>
              </a:xfrm>
              <a:prstGeom prst="rect">
                <a:avLst/>
              </a:prstGeom>
              <a:blipFill>
                <a:blip r:embed="rId10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359F1476-2934-49F1-B807-3573C697F268}"/>
                  </a:ext>
                </a:extLst>
              </p:cNvPr>
              <p:cNvSpPr txBox="1"/>
              <p:nvPr/>
            </p:nvSpPr>
            <p:spPr>
              <a:xfrm>
                <a:off x="11312067" y="3340359"/>
                <a:ext cx="5641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359F1476-2934-49F1-B807-3573C697F2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2067" y="3340359"/>
                <a:ext cx="564135" cy="307777"/>
              </a:xfrm>
              <a:prstGeom prst="rect">
                <a:avLst/>
              </a:prstGeom>
              <a:blipFill>
                <a:blip r:embed="rId11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8EE595C2-ADC2-4507-A5FF-9C565D655569}"/>
                  </a:ext>
                </a:extLst>
              </p:cNvPr>
              <p:cNvSpPr/>
              <p:nvPr/>
            </p:nvSpPr>
            <p:spPr>
              <a:xfrm>
                <a:off x="10957546" y="3345914"/>
                <a:ext cx="35452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8EE595C2-ADC2-4507-A5FF-9C565D6555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57546" y="3345914"/>
                <a:ext cx="354521" cy="307777"/>
              </a:xfrm>
              <a:prstGeom prst="rect">
                <a:avLst/>
              </a:prstGeom>
              <a:blipFill>
                <a:blip r:embed="rId12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172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raphic 41">
            <a:extLst>
              <a:ext uri="{FF2B5EF4-FFF2-40B4-BE49-F238E27FC236}">
                <a16:creationId xmlns:a16="http://schemas.microsoft.com/office/drawing/2014/main" id="{C4B71F99-2F61-4DF2-9712-0602C74CD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13444" y="541206"/>
            <a:ext cx="4991100" cy="35052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2A12654-CB68-4E04-A2E5-7321B93425E1}"/>
              </a:ext>
            </a:extLst>
          </p:cNvPr>
          <p:cNvSpPr txBox="1"/>
          <p:nvPr/>
        </p:nvSpPr>
        <p:spPr>
          <a:xfrm>
            <a:off x="1234384" y="1020463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C75921E-15D2-457A-804C-7E3819DAC5D0}"/>
              </a:ext>
            </a:extLst>
          </p:cNvPr>
          <p:cNvSpPr txBox="1"/>
          <p:nvPr/>
        </p:nvSpPr>
        <p:spPr>
          <a:xfrm>
            <a:off x="1234384" y="1986029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8D4CFA-6FBE-4B5B-8CCE-E7802BCB013E}"/>
              </a:ext>
            </a:extLst>
          </p:cNvPr>
          <p:cNvSpPr txBox="1"/>
          <p:nvPr/>
        </p:nvSpPr>
        <p:spPr>
          <a:xfrm>
            <a:off x="1234384" y="2737063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81E7DAC-4EC1-4BBC-B748-BC18E270E9B9}"/>
              </a:ext>
            </a:extLst>
          </p:cNvPr>
          <p:cNvSpPr txBox="1"/>
          <p:nvPr/>
        </p:nvSpPr>
        <p:spPr>
          <a:xfrm>
            <a:off x="1234384" y="3488097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0FE5EDF-159E-4F98-AD48-B93CF123B088}"/>
              </a:ext>
            </a:extLst>
          </p:cNvPr>
          <p:cNvCxnSpPr>
            <a:cxnSpLocks/>
          </p:cNvCxnSpPr>
          <p:nvPr/>
        </p:nvCxnSpPr>
        <p:spPr>
          <a:xfrm>
            <a:off x="11187164" y="667652"/>
            <a:ext cx="1" cy="195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A2B893D-7179-4366-A4D9-DA9DB5EF7D45}"/>
              </a:ext>
            </a:extLst>
          </p:cNvPr>
          <p:cNvCxnSpPr>
            <a:cxnSpLocks/>
          </p:cNvCxnSpPr>
          <p:nvPr/>
        </p:nvCxnSpPr>
        <p:spPr>
          <a:xfrm>
            <a:off x="10188340" y="669506"/>
            <a:ext cx="1" cy="2692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AE2E9DF-57D3-4A1F-A0BA-8C141DBA30B5}"/>
              </a:ext>
            </a:extLst>
          </p:cNvPr>
          <p:cNvCxnSpPr>
            <a:cxnSpLocks/>
          </p:cNvCxnSpPr>
          <p:nvPr/>
        </p:nvCxnSpPr>
        <p:spPr>
          <a:xfrm>
            <a:off x="8969120" y="667652"/>
            <a:ext cx="0" cy="2711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6C361ED-69F4-49B2-849F-9CC6BE2CE6EC}"/>
                  </a:ext>
                </a:extLst>
              </p:cNvPr>
              <p:cNvSpPr txBox="1"/>
              <p:nvPr/>
            </p:nvSpPr>
            <p:spPr>
              <a:xfrm>
                <a:off x="10817450" y="379014"/>
                <a:ext cx="769592" cy="3243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𝑝h𝐴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𝑝h𝐵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6C361ED-69F4-49B2-849F-9CC6BE2CE6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7450" y="379014"/>
                <a:ext cx="769592" cy="324384"/>
              </a:xfrm>
              <a:prstGeom prst="rect">
                <a:avLst/>
              </a:prstGeom>
              <a:blipFill>
                <a:blip r:embed="rId4"/>
                <a:stretch>
                  <a:fillRect r="-3968" b="-56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522A8F9-29FE-4E36-BF58-8BF825D98AC5}"/>
                  </a:ext>
                </a:extLst>
              </p:cNvPr>
              <p:cNvSpPr txBox="1"/>
              <p:nvPr/>
            </p:nvSpPr>
            <p:spPr>
              <a:xfrm>
                <a:off x="8519451" y="378373"/>
                <a:ext cx="944613" cy="3250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𝑝h𝐴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522A8F9-29FE-4E36-BF58-8BF825D98A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9451" y="378373"/>
                <a:ext cx="944613" cy="325025"/>
              </a:xfrm>
              <a:prstGeom prst="rect">
                <a:avLst/>
              </a:prstGeom>
              <a:blipFill>
                <a:blip r:embed="rId5"/>
                <a:stretch>
                  <a:fillRect b="-3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51AF51D-A143-4FEE-AFAD-640609AB57D4}"/>
                  </a:ext>
                </a:extLst>
              </p:cNvPr>
              <p:cNvSpPr txBox="1"/>
              <p:nvPr/>
            </p:nvSpPr>
            <p:spPr>
              <a:xfrm>
                <a:off x="9759660" y="378373"/>
                <a:ext cx="944613" cy="3250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𝑝h𝐵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51AF51D-A143-4FEE-AFAD-640609AB57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59660" y="378373"/>
                <a:ext cx="944613" cy="325025"/>
              </a:xfrm>
              <a:prstGeom prst="rect">
                <a:avLst/>
              </a:prstGeom>
              <a:blipFill>
                <a:blip r:embed="rId6"/>
                <a:stretch>
                  <a:fillRect b="-3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8808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A2A12654-CB68-4E04-A2E5-7321B93425E1}"/>
              </a:ext>
            </a:extLst>
          </p:cNvPr>
          <p:cNvSpPr txBox="1"/>
          <p:nvPr/>
        </p:nvSpPr>
        <p:spPr>
          <a:xfrm>
            <a:off x="1234384" y="1020463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C75921E-15D2-457A-804C-7E3819DAC5D0}"/>
              </a:ext>
            </a:extLst>
          </p:cNvPr>
          <p:cNvSpPr txBox="1"/>
          <p:nvPr/>
        </p:nvSpPr>
        <p:spPr>
          <a:xfrm>
            <a:off x="1234384" y="1985708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8D4CFA-6FBE-4B5B-8CCE-E7802BCB013E}"/>
              </a:ext>
            </a:extLst>
          </p:cNvPr>
          <p:cNvSpPr txBox="1"/>
          <p:nvPr/>
        </p:nvSpPr>
        <p:spPr>
          <a:xfrm>
            <a:off x="1234384" y="2736902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81E7DAC-4EC1-4BBC-B748-BC18E270E9B9}"/>
              </a:ext>
            </a:extLst>
          </p:cNvPr>
          <p:cNvSpPr txBox="1"/>
          <p:nvPr/>
        </p:nvSpPr>
        <p:spPr>
          <a:xfrm>
            <a:off x="1234384" y="3505545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0FE5EDF-159E-4F98-AD48-B93CF123B088}"/>
              </a:ext>
            </a:extLst>
          </p:cNvPr>
          <p:cNvCxnSpPr>
            <a:cxnSpLocks/>
          </p:cNvCxnSpPr>
          <p:nvPr/>
        </p:nvCxnSpPr>
        <p:spPr>
          <a:xfrm>
            <a:off x="11187164" y="667652"/>
            <a:ext cx="1" cy="195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A2B893D-7179-4366-A4D9-DA9DB5EF7D45}"/>
              </a:ext>
            </a:extLst>
          </p:cNvPr>
          <p:cNvCxnSpPr>
            <a:cxnSpLocks/>
          </p:cNvCxnSpPr>
          <p:nvPr/>
        </p:nvCxnSpPr>
        <p:spPr>
          <a:xfrm>
            <a:off x="10188340" y="669506"/>
            <a:ext cx="1" cy="2692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AE2E9DF-57D3-4A1F-A0BA-8C141DBA30B5}"/>
              </a:ext>
            </a:extLst>
          </p:cNvPr>
          <p:cNvCxnSpPr>
            <a:cxnSpLocks/>
          </p:cNvCxnSpPr>
          <p:nvPr/>
        </p:nvCxnSpPr>
        <p:spPr>
          <a:xfrm>
            <a:off x="8969120" y="667652"/>
            <a:ext cx="0" cy="2711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6C361ED-69F4-49B2-849F-9CC6BE2CE6EC}"/>
                  </a:ext>
                </a:extLst>
              </p:cNvPr>
              <p:cNvSpPr txBox="1"/>
              <p:nvPr/>
            </p:nvSpPr>
            <p:spPr>
              <a:xfrm>
                <a:off x="10817450" y="379014"/>
                <a:ext cx="769592" cy="3243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𝑝h𝐴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𝑝h𝐵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6C361ED-69F4-49B2-849F-9CC6BE2CE6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7450" y="379014"/>
                <a:ext cx="769592" cy="324384"/>
              </a:xfrm>
              <a:prstGeom prst="rect">
                <a:avLst/>
              </a:prstGeom>
              <a:blipFill>
                <a:blip r:embed="rId2"/>
                <a:stretch>
                  <a:fillRect r="-3968" b="-56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522A8F9-29FE-4E36-BF58-8BF825D98AC5}"/>
                  </a:ext>
                </a:extLst>
              </p:cNvPr>
              <p:cNvSpPr txBox="1"/>
              <p:nvPr/>
            </p:nvSpPr>
            <p:spPr>
              <a:xfrm>
                <a:off x="8519451" y="378373"/>
                <a:ext cx="944613" cy="3250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𝑝h𝐴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522A8F9-29FE-4E36-BF58-8BF825D98A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9451" y="378373"/>
                <a:ext cx="944613" cy="325025"/>
              </a:xfrm>
              <a:prstGeom prst="rect">
                <a:avLst/>
              </a:prstGeom>
              <a:blipFill>
                <a:blip r:embed="rId3"/>
                <a:stretch>
                  <a:fillRect b="-3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51AF51D-A143-4FEE-AFAD-640609AB57D4}"/>
                  </a:ext>
                </a:extLst>
              </p:cNvPr>
              <p:cNvSpPr txBox="1"/>
              <p:nvPr/>
            </p:nvSpPr>
            <p:spPr>
              <a:xfrm>
                <a:off x="9759660" y="378373"/>
                <a:ext cx="944613" cy="3250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𝑝h𝐵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51AF51D-A143-4FEE-AFAD-640609AB57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59660" y="378373"/>
                <a:ext cx="944613" cy="325025"/>
              </a:xfrm>
              <a:prstGeom prst="rect">
                <a:avLst/>
              </a:prstGeom>
              <a:blipFill>
                <a:blip r:embed="rId4"/>
                <a:stretch>
                  <a:fillRect b="-3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Graphic 1">
            <a:extLst>
              <a:ext uri="{FF2B5EF4-FFF2-40B4-BE49-F238E27FC236}">
                <a16:creationId xmlns:a16="http://schemas.microsoft.com/office/drawing/2014/main" id="{81222796-7D03-4B88-B82E-5482B4DEF2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68757" y="540885"/>
            <a:ext cx="489585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866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627327CB-2069-4A6E-9653-4490050C82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75815" y="1300480"/>
            <a:ext cx="4972050" cy="3505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4B1542-F744-468C-A53C-66207C866361}"/>
              </a:ext>
            </a:extLst>
          </p:cNvPr>
          <p:cNvSpPr txBox="1"/>
          <p:nvPr/>
        </p:nvSpPr>
        <p:spPr>
          <a:xfrm>
            <a:off x="1742384" y="1772303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00130E-6AED-4F53-BF85-1BA95C16B4EE}"/>
              </a:ext>
            </a:extLst>
          </p:cNvPr>
          <p:cNvSpPr txBox="1"/>
          <p:nvPr/>
        </p:nvSpPr>
        <p:spPr>
          <a:xfrm>
            <a:off x="1742384" y="2737869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AC3D42-8A81-4E91-8CEE-CE67E33FA50C}"/>
              </a:ext>
            </a:extLst>
          </p:cNvPr>
          <p:cNvSpPr txBox="1"/>
          <p:nvPr/>
        </p:nvSpPr>
        <p:spPr>
          <a:xfrm>
            <a:off x="1742384" y="3488903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0E4A24-E146-4496-B795-C68E9ABB8B11}"/>
              </a:ext>
            </a:extLst>
          </p:cNvPr>
          <p:cNvSpPr txBox="1"/>
          <p:nvPr/>
        </p:nvSpPr>
        <p:spPr>
          <a:xfrm>
            <a:off x="1742384" y="4239937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7B9C69-8B38-409B-9770-43F91BB31CD8}"/>
              </a:ext>
            </a:extLst>
          </p:cNvPr>
          <p:cNvSpPr txBox="1"/>
          <p:nvPr/>
        </p:nvSpPr>
        <p:spPr>
          <a:xfrm>
            <a:off x="7047865" y="2737868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8F52453-7D3C-444C-88CA-E0E09299AFB9}"/>
              </a:ext>
            </a:extLst>
          </p:cNvPr>
          <p:cNvSpPr txBox="1"/>
          <p:nvPr/>
        </p:nvSpPr>
        <p:spPr>
          <a:xfrm>
            <a:off x="7047865" y="3488903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3411CE-47A3-4CAF-9346-248C7CDA35C5}"/>
              </a:ext>
            </a:extLst>
          </p:cNvPr>
          <p:cNvSpPr txBox="1"/>
          <p:nvPr/>
        </p:nvSpPr>
        <p:spPr>
          <a:xfrm>
            <a:off x="7047864" y="4239937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07B8F1A3-62A3-4650-A29F-1D4DE62554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95239" y="2448754"/>
            <a:ext cx="1391602" cy="88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82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E98ACB6A-7BC1-4AF9-B4FB-516EC0958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6570" y="1293046"/>
            <a:ext cx="4991100" cy="3505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BA2C43-6F54-4A5D-A438-4A94EA90C92F}"/>
              </a:ext>
            </a:extLst>
          </p:cNvPr>
          <p:cNvSpPr txBox="1"/>
          <p:nvPr/>
        </p:nvSpPr>
        <p:spPr>
          <a:xfrm>
            <a:off x="1403352" y="1768094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0306C-EEDA-4D88-A9D3-4ED8E73499E4}"/>
              </a:ext>
            </a:extLst>
          </p:cNvPr>
          <p:cNvSpPr txBox="1"/>
          <p:nvPr/>
        </p:nvSpPr>
        <p:spPr>
          <a:xfrm>
            <a:off x="1403352" y="2733660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CDDB80-2600-47F2-B438-5EC2BE6A8374}"/>
              </a:ext>
            </a:extLst>
          </p:cNvPr>
          <p:cNvSpPr txBox="1"/>
          <p:nvPr/>
        </p:nvSpPr>
        <p:spPr>
          <a:xfrm>
            <a:off x="1403352" y="3484694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6122EE-471B-4C94-9F44-1C43EA8DC1B2}"/>
              </a:ext>
            </a:extLst>
          </p:cNvPr>
          <p:cNvSpPr txBox="1"/>
          <p:nvPr/>
        </p:nvSpPr>
        <p:spPr>
          <a:xfrm>
            <a:off x="1403352" y="4235728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DCC120-B1C6-4529-B132-215D76DE21FB}"/>
              </a:ext>
            </a:extLst>
          </p:cNvPr>
          <p:cNvSpPr txBox="1"/>
          <p:nvPr/>
        </p:nvSpPr>
        <p:spPr>
          <a:xfrm>
            <a:off x="6798945" y="2733660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287E3F-5A7F-428F-B64D-459D122F7CC7}"/>
              </a:ext>
            </a:extLst>
          </p:cNvPr>
          <p:cNvSpPr txBox="1"/>
          <p:nvPr/>
        </p:nvSpPr>
        <p:spPr>
          <a:xfrm>
            <a:off x="6798945" y="3484695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8B6E33-0EF4-4246-9525-63D13A4BDDB4}"/>
              </a:ext>
            </a:extLst>
          </p:cNvPr>
          <p:cNvSpPr txBox="1"/>
          <p:nvPr/>
        </p:nvSpPr>
        <p:spPr>
          <a:xfrm>
            <a:off x="6798944" y="4235729"/>
            <a:ext cx="944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B959269E-2A4C-435C-8DAC-2341FD0C71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68556" y="2006065"/>
            <a:ext cx="1801127" cy="123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333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72</Words>
  <Application>Microsoft Office PowerPoint</Application>
  <PresentationFormat>Widescreen</PresentationFormat>
  <Paragraphs>40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Enes AYAZ</dc:creator>
  <cp:lastModifiedBy>Enes AYAZ</cp:lastModifiedBy>
  <cp:revision>14</cp:revision>
  <dcterms:created xsi:type="dcterms:W3CDTF">2021-10-04T15:16:42Z</dcterms:created>
  <dcterms:modified xsi:type="dcterms:W3CDTF">2021-10-07T07:50:52Z</dcterms:modified>
</cp:coreProperties>
</file>

<file path=docProps/thumbnail.jpeg>
</file>